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9" r:id="rId3"/>
    <p:sldId id="260" r:id="rId4"/>
    <p:sldId id="261" r:id="rId5"/>
    <p:sldId id="263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FF46"/>
    <a:srgbClr val="182B89"/>
    <a:srgbClr val="09209D"/>
    <a:srgbClr val="135BB9"/>
    <a:srgbClr val="A8EA3F"/>
    <a:srgbClr val="91C5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60FB9-F377-45E3-B79A-F97B14111FF7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C01342-D04A-447D-98AE-AFC18A7A27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35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467833-485B-44C0-8827-F7807CD47B44}" type="slidenum">
              <a:rPr lang="en-US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3893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4FB2AB-6760-4FB4-B652-182DE5DEC38B}" type="slidenum">
              <a:rPr lang="en-US"/>
              <a:pPr/>
              <a:t>3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699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8B171-9C92-4970-99B0-14A9509702F9}" type="slidenum">
              <a:rPr lang="en-US"/>
              <a:pPr/>
              <a:t>4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357349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48B171-9C92-4970-99B0-14A9509702F9}" type="slidenum">
              <a:rPr lang="en-US"/>
              <a:pPr/>
              <a:t>5</a:t>
            </a:fld>
            <a:endParaRPr lang="en-US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6119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14600"/>
            <a:ext cx="7772400" cy="838200"/>
          </a:xfrm>
          <a:effectLst>
            <a:outerShdw dist="25400" dir="2700000">
              <a:schemeClr val="tx1">
                <a:lumMod val="75000"/>
                <a:lumOff val="25000"/>
              </a:schemeClr>
            </a:outerShdw>
          </a:effectLst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400800" cy="1752600"/>
          </a:xfrm>
          <a:effectLst>
            <a:outerShdw dist="12700" dir="2700000">
              <a:schemeClr val="tx1">
                <a:lumMod val="75000"/>
                <a:lumOff val="25000"/>
              </a:schemeClr>
            </a:outerShdw>
          </a:effectLst>
        </p:spPr>
        <p:txBody>
          <a:bodyPr/>
          <a:lstStyle>
            <a:lvl1pPr marL="0" indent="0" algn="ctr">
              <a:buNone/>
              <a:defRPr>
                <a:solidFill>
                  <a:srgbClr val="B4FF4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152400"/>
            <a:ext cx="79248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24000"/>
            <a:ext cx="7924800" cy="4373563"/>
          </a:xfrm>
          <a:prstGeom prst="rect">
            <a:avLst/>
          </a:prstGeom>
          <a:effectLst>
            <a:outerShdw dist="25400" dir="3420000">
              <a:schemeClr val="tx1">
                <a:lumMod val="75000"/>
                <a:lumOff val="25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82DED-296F-4B63-BE54-52A09547DE43}" type="datetimeFigureOut">
              <a:rPr lang="en-US" smtClean="0"/>
              <a:pPr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AF333-34F8-4A91-B654-4A99264ECD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rgbClr val="B4FF46"/>
          </a:solidFill>
          <a:latin typeface="Helvetica"/>
          <a:ea typeface="+mj-ea"/>
          <a:cs typeface="Helvetica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Helvetica"/>
          <a:ea typeface="+mn-ea"/>
          <a:cs typeface="Helvetica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Helvetica"/>
          <a:ea typeface="+mn-ea"/>
          <a:cs typeface="Helvetica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Helvetica"/>
          <a:ea typeface="+mn-ea"/>
          <a:cs typeface="Helvetica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Helvetica"/>
          <a:ea typeface="+mn-ea"/>
          <a:cs typeface="Helvetica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bg1"/>
          </a:solidFill>
          <a:latin typeface="Helvetica"/>
          <a:ea typeface="+mn-ea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Sample Title</a:t>
            </a:r>
            <a:endParaRPr lang="en-US" dirty="0"/>
          </a:p>
        </p:txBody>
      </p:sp>
      <p:sp>
        <p:nvSpPr>
          <p:cNvPr id="19" name="Subtitle 1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Sample subtitle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CRC Location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Dates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Region VIII Chapter Regional Conference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685800"/>
            <a:ext cx="4724400" cy="5486400"/>
          </a:xfrm>
        </p:spPr>
        <p:txBody>
          <a:bodyPr/>
          <a:lstStyle/>
          <a:p>
            <a:pPr algn="l" eaLnBrk="1" hangingPunct="1"/>
            <a:endParaRPr lang="en-US" sz="1800" dirty="0" smtClean="0"/>
          </a:p>
          <a:p>
            <a:pPr eaLnBrk="1" hangingPunct="1"/>
            <a:r>
              <a:rPr lang="en-US" sz="2000" dirty="0" smtClean="0"/>
              <a:t>20xx-xx Chapter Officers:</a:t>
            </a:r>
          </a:p>
          <a:p>
            <a:pPr algn="l" eaLnBrk="1" hangingPunct="1"/>
            <a:r>
              <a:rPr lang="en-US" sz="2000" dirty="0" smtClean="0"/>
              <a:t>  President:  </a:t>
            </a:r>
          </a:p>
          <a:p>
            <a:pPr algn="l" eaLnBrk="1" hangingPunct="1"/>
            <a:r>
              <a:rPr lang="en-US" sz="2000" dirty="0" smtClean="0"/>
              <a:t>  Pres. Elect:  </a:t>
            </a:r>
          </a:p>
          <a:p>
            <a:pPr algn="l" eaLnBrk="1" hangingPunct="1"/>
            <a:r>
              <a:rPr lang="en-US" sz="2000" dirty="0" smtClean="0"/>
              <a:t>  Secretary:  </a:t>
            </a:r>
          </a:p>
          <a:p>
            <a:pPr algn="l" eaLnBrk="1" hangingPunct="1"/>
            <a:r>
              <a:rPr lang="en-US" sz="2000" dirty="0" smtClean="0"/>
              <a:t>  Treasurer:  </a:t>
            </a:r>
          </a:p>
          <a:p>
            <a:pPr eaLnBrk="1" hangingPunct="1"/>
            <a:r>
              <a:rPr lang="en-US" sz="2000" dirty="0" smtClean="0"/>
              <a:t>Board of Governors:</a:t>
            </a:r>
          </a:p>
          <a:p>
            <a:pPr marL="457200" lvl="1" indent="0" eaLnBrk="1" hangingPunct="1">
              <a:buFont typeface="Times" pitchFamily="18" charset="0"/>
              <a:buNone/>
            </a:pPr>
            <a:endParaRPr lang="en-US" sz="1800" dirty="0" smtClean="0"/>
          </a:p>
          <a:p>
            <a:pPr marL="457200" lvl="1" indent="0" eaLnBrk="1" hangingPunct="1">
              <a:buFont typeface="Times" pitchFamily="18" charset="0"/>
              <a:buNone/>
            </a:pPr>
            <a:r>
              <a:rPr lang="en-US" sz="1800" dirty="0" smtClean="0"/>
              <a:t>		</a:t>
            </a:r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1143000" y="6400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463550" y="6227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6151" name="Text Box 11"/>
          <p:cNvSpPr txBox="1">
            <a:spLocks noChangeArrowheads="1"/>
          </p:cNvSpPr>
          <p:nvPr/>
        </p:nvSpPr>
        <p:spPr bwMode="auto">
          <a:xfrm>
            <a:off x="838200" y="5562600"/>
            <a:ext cx="2667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dirty="0">
                <a:solidFill>
                  <a:schemeClr val="bg1"/>
                </a:solidFill>
              </a:rPr>
              <a:t>INSERT CHAPTER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CRC Location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Dates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Insert pictures or text and as many slides as can be presented in NO MORE THAN  5 minutes for the entire presentation.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CRC Location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Dates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Region VIII Chapter Regional Conference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685800"/>
            <a:ext cx="4724400" cy="5486400"/>
          </a:xfrm>
        </p:spPr>
        <p:txBody>
          <a:bodyPr/>
          <a:lstStyle/>
          <a:p>
            <a:pPr marL="609600" indent="-609600" algn="l" eaLnBrk="1" hangingPunct="1"/>
            <a:endParaRPr lang="en-US" sz="1800" dirty="0" smtClean="0"/>
          </a:p>
          <a:p>
            <a:pPr marL="609600" indent="-609600" eaLnBrk="1" hangingPunct="1"/>
            <a:r>
              <a:rPr lang="en-US" sz="2000" dirty="0" smtClean="0">
                <a:latin typeface="Arial" charset="0"/>
              </a:rPr>
              <a:t>Major Accomplishments</a:t>
            </a:r>
          </a:p>
          <a:p>
            <a:pPr marL="609600" indent="-609600" eaLnBrk="1" hangingPunct="1"/>
            <a:endParaRPr lang="en-US" sz="2000" dirty="0" smtClean="0">
              <a:latin typeface="Arial" charset="0"/>
            </a:endParaRPr>
          </a:p>
          <a:p>
            <a:pPr marL="609600" indent="-609600" algn="l" eaLnBrk="1" hangingPunct="1">
              <a:spcBef>
                <a:spcPct val="25000"/>
              </a:spcBef>
              <a:buClr>
                <a:srgbClr val="92D050"/>
              </a:buClr>
              <a:buFont typeface="Arial" charset="0"/>
              <a:buAutoNum type="arabicPeriod"/>
            </a:pPr>
            <a:r>
              <a:rPr lang="en-US" sz="2000" dirty="0" smtClean="0">
                <a:latin typeface="Arial" charset="0"/>
              </a:rPr>
              <a:t>Enter here</a:t>
            </a:r>
          </a:p>
          <a:p>
            <a:pPr marL="609600" indent="-609600" algn="l" eaLnBrk="1" hangingPunct="1">
              <a:buClr>
                <a:srgbClr val="92D050"/>
              </a:buClr>
              <a:buFont typeface="Arial" charset="0"/>
              <a:buAutoNum type="arabicPeriod"/>
            </a:pPr>
            <a:r>
              <a:rPr lang="en-US" sz="2000" dirty="0" smtClean="0">
                <a:latin typeface="Arial" charset="0"/>
              </a:rPr>
              <a:t>Automatic Numbering</a:t>
            </a:r>
          </a:p>
          <a:p>
            <a:pPr marL="609600" indent="-609600" algn="l" eaLnBrk="1" hangingPunct="1">
              <a:buClr>
                <a:schemeClr val="tx1"/>
              </a:buClr>
              <a:buFont typeface="Arial" charset="0"/>
              <a:buAutoNum type="arabicPeriod"/>
            </a:pPr>
            <a:endParaRPr lang="en-US" sz="2000" dirty="0" smtClean="0">
              <a:latin typeface="Arial" charset="0"/>
            </a:endParaRP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1143000" y="6400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63550" y="6227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838200" y="56388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</a:rPr>
              <a:t>INSERT CHAPTER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CRC Location</a:t>
            </a:r>
          </a:p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Dates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Region VIII Chapter Regional Conference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685800"/>
            <a:ext cx="4724400" cy="5486400"/>
          </a:xfrm>
        </p:spPr>
        <p:txBody>
          <a:bodyPr/>
          <a:lstStyle/>
          <a:p>
            <a:pPr marL="609600" indent="-609600" algn="l" eaLnBrk="1" hangingPunct="1"/>
            <a:endParaRPr lang="en-US" sz="1800" dirty="0" smtClean="0"/>
          </a:p>
          <a:p>
            <a:pPr marL="609600" indent="-609600" eaLnBrk="1" hangingPunct="1"/>
            <a:r>
              <a:rPr lang="en-US" sz="2000" dirty="0" smtClean="0">
                <a:latin typeface="Arial" charset="0"/>
              </a:rPr>
              <a:t>Areas Needing Improvements</a:t>
            </a:r>
          </a:p>
          <a:p>
            <a:pPr marL="609600" indent="-609600" eaLnBrk="1" hangingPunct="1"/>
            <a:endParaRPr lang="en-US" sz="2000" dirty="0" smtClean="0">
              <a:latin typeface="Arial" charset="0"/>
            </a:endParaRPr>
          </a:p>
          <a:p>
            <a:pPr marL="609600" indent="-609600" algn="l" eaLnBrk="1" hangingPunct="1">
              <a:spcBef>
                <a:spcPct val="25000"/>
              </a:spcBef>
              <a:buClr>
                <a:srgbClr val="92D050"/>
              </a:buClr>
              <a:buFont typeface="Arial" charset="0"/>
              <a:buAutoNum type="arabicPeriod"/>
            </a:pPr>
            <a:r>
              <a:rPr lang="en-US" sz="2000" dirty="0" smtClean="0">
                <a:latin typeface="Arial" charset="0"/>
              </a:rPr>
              <a:t>Enter here</a:t>
            </a:r>
          </a:p>
          <a:p>
            <a:pPr marL="609600" indent="-609600" algn="l" eaLnBrk="1" hangingPunct="1">
              <a:buClr>
                <a:srgbClr val="92D050"/>
              </a:buClr>
              <a:buFont typeface="Arial" charset="0"/>
              <a:buAutoNum type="arabicPeriod"/>
            </a:pPr>
            <a:r>
              <a:rPr lang="en-US" sz="2000" dirty="0" smtClean="0">
                <a:latin typeface="Arial" charset="0"/>
              </a:rPr>
              <a:t>Automatic Numbering</a:t>
            </a:r>
          </a:p>
          <a:p>
            <a:pPr marL="609600" indent="-609600" algn="l" eaLnBrk="1" hangingPunct="1">
              <a:buClr>
                <a:schemeClr val="tx1"/>
              </a:buClr>
              <a:buFont typeface="Arial" charset="0"/>
              <a:buAutoNum type="arabicPeriod"/>
            </a:pPr>
            <a:endParaRPr lang="en-US" sz="2000" dirty="0" smtClean="0">
              <a:latin typeface="Arial" charset="0"/>
            </a:endParaRP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1143000" y="64008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63550" y="6227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Times" pitchFamily="18" charset="0"/>
            </a:endParaRPr>
          </a:p>
        </p:txBody>
      </p:sp>
      <p:sp>
        <p:nvSpPr>
          <p:cNvPr id="8199" name="Text Box 6"/>
          <p:cNvSpPr txBox="1">
            <a:spLocks noChangeArrowheads="1"/>
          </p:cNvSpPr>
          <p:nvPr/>
        </p:nvSpPr>
        <p:spPr bwMode="auto">
          <a:xfrm>
            <a:off x="838200" y="5638800"/>
            <a:ext cx="2667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dirty="0">
                <a:solidFill>
                  <a:schemeClr val="bg1"/>
                </a:solidFill>
              </a:rPr>
              <a:t>INSERT CHAPTER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Sample text</a:t>
            </a:r>
          </a:p>
          <a:p>
            <a:pPr lvl="1"/>
            <a:r>
              <a:rPr lang="en-US" dirty="0" smtClean="0"/>
              <a:t>Sample </a:t>
            </a:r>
            <a:r>
              <a:rPr lang="en-US" dirty="0" smtClean="0">
                <a:solidFill>
                  <a:srgbClr val="FFFF00"/>
                </a:solidFill>
              </a:rPr>
              <a:t>highlighted text </a:t>
            </a:r>
            <a:r>
              <a:rPr lang="en-US" dirty="0" smtClean="0"/>
              <a:t>Sample text</a:t>
            </a:r>
          </a:p>
          <a:p>
            <a:pPr lvl="1"/>
            <a:r>
              <a:rPr lang="en-US" dirty="0" smtClean="0"/>
              <a:t>Sample text Sample text Sample text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102</Words>
  <Application>Microsoft Office PowerPoint</Application>
  <PresentationFormat>On-screen Show (4:3)</PresentationFormat>
  <Paragraphs>44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Helvetica</vt:lpstr>
      <vt:lpstr>Times</vt:lpstr>
      <vt:lpstr>Office Theme</vt:lpstr>
      <vt:lpstr>Sample Title</vt:lpstr>
      <vt:lpstr>     Region VIII Chapter Regional Conference</vt:lpstr>
      <vt:lpstr>PowerPoint Presentation</vt:lpstr>
      <vt:lpstr>    Region VIII Chapter Regional Conference</vt:lpstr>
      <vt:lpstr>    Region VIII Chapter Regional Conference</vt:lpstr>
      <vt:lpstr>Sample Title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Bill Blount</dc:creator>
  <cp:lastModifiedBy>Mitchell, Adreinne</cp:lastModifiedBy>
  <cp:revision>6</cp:revision>
  <dcterms:created xsi:type="dcterms:W3CDTF">2011-12-07T19:09:13Z</dcterms:created>
  <dcterms:modified xsi:type="dcterms:W3CDTF">2017-11-02T15:14:27Z</dcterms:modified>
</cp:coreProperties>
</file>